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89" r:id="rId31"/>
    <p:sldId id="290" r:id="rId32"/>
    <p:sldId id="293" r:id="rId33"/>
    <p:sldId id="292" r:id="rId34"/>
    <p:sldId id="294" r:id="rId35"/>
    <p:sldId id="275" r:id="rId36"/>
    <p:sldId id="26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 varScale="1">
        <p:scale>
          <a:sx n="85" d="100"/>
          <a:sy n="85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2T04:21:15.347" v="1604" actId="20577"/>
      <pc:docMkLst>
        <pc:docMk/>
      </pc:docMkLst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2T03:46:07.685" v="1598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2T03:46:07.685" v="1598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">
        <pc:chgData name="zhaohan" userId="95e304e8ede71739" providerId="LiveId" clId="{740E24C1-5156-4599-B84F-B42CCA40E00D}" dt="2022-07-11T10:39:57.163" v="1305"/>
        <pc:sldMkLst>
          <pc:docMk/>
          <pc:sldMk cId="4168609751" sldId="294"/>
        </pc:sldMkLst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</a:t>
            </a:r>
            <a:r>
              <a:rPr lang="en-US" sz="2400"/>
              <a:t>= 10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2103</Words>
  <Application>Microsoft Office PowerPoint</Application>
  <PresentationFormat>Widescreen</PresentationFormat>
  <Paragraphs>221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2022-07-12T04:21:51Z</dcterms:modified>
</cp:coreProperties>
</file>